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12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10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05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43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06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37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0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70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05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25E4-C509-43C3-9AEF-8D63727C2D04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B7E6-74C7-4395-AF2D-E04BC488F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17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2739" y="2009103"/>
            <a:ext cx="8491470" cy="921309"/>
          </a:xfrm>
        </p:spPr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laidoyer Energie 2014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32588" y="3355415"/>
            <a:ext cx="9144000" cy="97687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/>
              <a:t>Plaidoyer en faveur de l’application des décisions et conventions signées sur l’utilisation des énergies renouvelables en Côte d’Ivoire</a:t>
            </a:r>
          </a:p>
          <a:p>
            <a:endParaRPr lang="fr-FR" b="1" dirty="0"/>
          </a:p>
        </p:txBody>
      </p:sp>
      <p:pic>
        <p:nvPicPr>
          <p:cNvPr id="5" name="Image 4" descr="C:\Documents and Settings\Federation Ivoirienn\Local Settings\Temporary Internet Files\Content.Word\logo 1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70" y="125433"/>
            <a:ext cx="1769840" cy="14586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necteur droit 6"/>
          <p:cNvCxnSpPr/>
          <p:nvPr/>
        </p:nvCxnSpPr>
        <p:spPr>
          <a:xfrm flipV="1">
            <a:off x="1199598" y="3232597"/>
            <a:ext cx="9809979" cy="1287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006" y="249459"/>
            <a:ext cx="1860541" cy="1180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4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79" y="460418"/>
            <a:ext cx="4215684" cy="316176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942" y="386365"/>
            <a:ext cx="4992709" cy="323581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51527" y="4275786"/>
            <a:ext cx="8049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Atelier de renforcement des capacités de l’équipe de plaidoyer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Analyse du contexte institutionnel et politique de la Côte d’Ivoire</a:t>
            </a:r>
          </a:p>
          <a:p>
            <a:r>
              <a:rPr lang="fr-FR" dirty="0" smtClean="0"/>
              <a:t>Etape2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Rencontre avec les parlementaires </a:t>
            </a:r>
            <a:r>
              <a:rPr lang="fr-FR" dirty="0" smtClean="0"/>
              <a:t>(auditions)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29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788" y="3983466"/>
            <a:ext cx="3035121" cy="227634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78" y="257577"/>
            <a:ext cx="3142445" cy="235683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06">
            <a:off x="8328992" y="3454700"/>
            <a:ext cx="2518097" cy="30330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783" y="23660"/>
            <a:ext cx="4527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 législation/les programmes en place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7783" y="528033"/>
            <a:ext cx="74995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Le livre </a:t>
            </a:r>
            <a:r>
              <a:rPr lang="fr-FR" dirty="0"/>
              <a:t>blanc en 1994, PNAE en 1995, Code de l’environnement en 1996, Gestion des ressources en eau en 1996, Nouvelle Politique Forestière en 1999, livre blanc du littoral en 2004</a:t>
            </a:r>
            <a:r>
              <a:rPr lang="fr-FR" dirty="0" smtClean="0"/>
              <a:t>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Le Ministère chargé de l’énergie a organisé plusieurs rencontres sur les énergies renouvelables, notamment un séminaire en janvier 2002 au Golf Hôtel d’Abidjan et un séminaire de réflexion à Grand-Bassam, en décembre 2007, sur les bioénergies et la maîtrise de l’énergie, avec des résolutions allant dans le sens de leur promotion et leur développement</a:t>
            </a:r>
            <a:r>
              <a:rPr lang="fr-FR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Tous les ministères s’occupent plus ou moins des questions environnementales, provoquant, à des degrés divers, chevauchements et conflits de compétence et une confusion par rapport aux mandats et aux responsabilités.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24128" y="6259807"/>
            <a:ext cx="2292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député </a:t>
            </a:r>
            <a:r>
              <a:rPr lang="fr-FR" sz="1400" dirty="0" err="1" smtClean="0"/>
              <a:t>Yayoro</a:t>
            </a:r>
            <a:r>
              <a:rPr lang="fr-FR" sz="1400" dirty="0" smtClean="0"/>
              <a:t> </a:t>
            </a:r>
            <a:r>
              <a:rPr lang="fr-FR" sz="1400" dirty="0" err="1" smtClean="0"/>
              <a:t>Karamoko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525813" y="2614411"/>
            <a:ext cx="2215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Député Ouassenan Koné</a:t>
            </a:r>
            <a:endParaRPr lang="fr-FR" sz="16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11" y="3983466"/>
            <a:ext cx="2767365" cy="184491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367806" y="5867489"/>
            <a:ext cx="219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Conférence de presse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001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9549" y="0"/>
            <a:ext cx="111803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Argumentaires forts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une population ivoirienne estimée à une vingtaine de millions,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Moins de 2 million de personnes ont directement accès à un compteur électrique.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millions ne disposant pas de compteur, font partie de la catégorie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squatteurs ou fraudeurs. 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déploiement des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s'inscrit dans les objectifs des ODD et vont permettre l’inclusion de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exclus des systèmes 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d'approvisionnement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classique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n’est plus à démontrer que le développement des énergies renouvelables d’une part et le développement de la maîtrise de l’énergie d’autre part,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sont des solutions  pour l’atteinte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objectifs fixés par le Gouvernement ivoirien en termes de pénétration de l’énergie moderne dans les localités et particulièrement les localités rurales.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09094" y="3541691"/>
            <a:ext cx="114508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/>
              <a:t>En discussion </a:t>
            </a:r>
            <a:r>
              <a:rPr lang="fr-FR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La mise en place d’une conférence nationale sur les énergies renouvelables est en cours de discussion, ainsi qu’un  cadre réglementaire comprenant des mesures incitatives aux </a:t>
            </a:r>
            <a:r>
              <a:rPr lang="fr-FR" dirty="0" smtClean="0"/>
              <a:t>investissements</a:t>
            </a:r>
            <a:r>
              <a:rPr lang="fr-FR" dirty="0"/>
              <a:t>,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L’annonce</a:t>
            </a:r>
            <a:r>
              <a:rPr lang="fr-FR" dirty="0" smtClean="0"/>
              <a:t> de la mise en œuvre d’un vaste chantier d’</a:t>
            </a:r>
            <a:r>
              <a:rPr lang="fr-FR" dirty="0"/>
              <a:t>é</a:t>
            </a:r>
            <a:r>
              <a:rPr lang="fr-FR" dirty="0" smtClean="0"/>
              <a:t>lectrification de 200 localités rurales par des énergies photovoltaïques,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La volonté du gouvernement de parvenir à réduire la dépendance aux énergies classiques de 70% d’ici à 2020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541689" y="5392712"/>
            <a:ext cx="4275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 terme de la campagne de plaidoyer le groupe parlementaire PDCI nous à proposé d’inviter notre organisation à l’une des sessions de la commission Environnement.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8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05329" y="3232598"/>
            <a:ext cx="325835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MERCI DE VOTRE ATTENTION!!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262907" y="3601930"/>
            <a:ext cx="300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  <a:r>
              <a:rPr lang="fr-FR" dirty="0" smtClean="0"/>
              <a:t>eine.afhon@gmail.com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32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348</Words>
  <Application>Microsoft Office PowerPoint</Application>
  <PresentationFormat>Grand écran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MS Mincho</vt:lpstr>
      <vt:lpstr>Arial</vt:lpstr>
      <vt:lpstr>Calibri</vt:lpstr>
      <vt:lpstr>Calibri Light</vt:lpstr>
      <vt:lpstr>Cambria</vt:lpstr>
      <vt:lpstr>Times New Roman</vt:lpstr>
      <vt:lpstr>Wingdings</vt:lpstr>
      <vt:lpstr>Thème Office</vt:lpstr>
      <vt:lpstr>Plaidoyer Energie 2014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Restitution plaidoyer Energie 2014</dc:title>
  <dc:creator>Mahoule Reine</dc:creator>
  <cp:lastModifiedBy>Mahoule Reine</cp:lastModifiedBy>
  <cp:revision>12</cp:revision>
  <dcterms:created xsi:type="dcterms:W3CDTF">2015-04-17T20:27:28Z</dcterms:created>
  <dcterms:modified xsi:type="dcterms:W3CDTF">2015-04-18T07:31:55Z</dcterms:modified>
</cp:coreProperties>
</file>