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2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3" d="100"/>
          <a:sy n="93" d="100"/>
        </p:scale>
        <p:origin x="-16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217626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215303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1201639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406116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20819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26033D7-4007-1F42-B344-61E52FEBAF76}" type="datetimeFigureOut">
              <a:rPr lang="fr-FR" smtClean="0"/>
              <a:t>22/04/14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2121178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26033D7-4007-1F42-B344-61E52FEBAF76}" type="datetimeFigureOut">
              <a:rPr lang="fr-FR" smtClean="0"/>
              <a:t>22/04/14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121217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826033D7-4007-1F42-B344-61E52FEBAF76}" type="datetimeFigureOut">
              <a:rPr lang="fr-FR" smtClean="0"/>
              <a:t>22/04/14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2665194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26033D7-4007-1F42-B344-61E52FEBAF76}" type="datetimeFigureOut">
              <a:rPr lang="fr-FR" smtClean="0"/>
              <a:t>22/04/14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879269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26033D7-4007-1F42-B344-61E52FEBAF76}" type="datetimeFigureOut">
              <a:rPr lang="fr-FR" smtClean="0"/>
              <a:t>22/04/14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198236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26033D7-4007-1F42-B344-61E52FEBAF76}" type="datetimeFigureOut">
              <a:rPr lang="fr-FR" smtClean="0"/>
              <a:t>22/04/14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D8654D-AF2E-464F-B967-AD3A071CF4B0}" type="slidenum">
              <a:rPr lang="fr-FR" smtClean="0"/>
              <a:t>‹#›</a:t>
            </a:fld>
            <a:endParaRPr lang="fr-FR"/>
          </a:p>
        </p:txBody>
      </p:sp>
    </p:spTree>
    <p:extLst>
      <p:ext uri="{BB962C8B-B14F-4D97-AF65-F5344CB8AC3E}">
        <p14:creationId xmlns:p14="http://schemas.microsoft.com/office/powerpoint/2010/main" val="30796671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6033D7-4007-1F42-B344-61E52FEBAF76}" type="datetimeFigureOut">
              <a:rPr lang="fr-FR" smtClean="0"/>
              <a:t>22/04/14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D8654D-AF2E-464F-B967-AD3A071CF4B0}" type="slidenum">
              <a:rPr lang="fr-FR" smtClean="0"/>
              <a:t>‹#›</a:t>
            </a:fld>
            <a:endParaRPr lang="fr-FR"/>
          </a:p>
        </p:txBody>
      </p:sp>
    </p:spTree>
    <p:extLst>
      <p:ext uri="{BB962C8B-B14F-4D97-AF65-F5344CB8AC3E}">
        <p14:creationId xmlns:p14="http://schemas.microsoft.com/office/powerpoint/2010/main" val="1284826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PN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PNG"/><Relationship Id="rId8" Type="http://schemas.openxmlformats.org/officeDocument/2006/relationships/image" Target="../media/image7.JPG"/><Relationship Id="rId9" Type="http://schemas.openxmlformats.org/officeDocument/2006/relationships/image" Target="../media/image8.jpg"/><Relationship Id="rId10" Type="http://schemas.openxmlformats.org/officeDocument/2006/relationships/image" Target="../media/image9.jpg"/><Relationship Id="rId1" Type="http://schemas.openxmlformats.org/officeDocument/2006/relationships/slideLayout" Target="../slideLayouts/slideLayout1.xml"/><Relationship Id="rId2"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16293" y="2542291"/>
            <a:ext cx="8299921" cy="1470025"/>
          </a:xfrm>
        </p:spPr>
        <p:txBody>
          <a:bodyPr>
            <a:normAutofit fontScale="90000"/>
          </a:bodyPr>
          <a:lstStyle/>
          <a:p>
            <a:r>
              <a:rPr lang="fr-FR" sz="3100" b="1" dirty="0" smtClean="0"/>
              <a:t/>
            </a:r>
            <a:br>
              <a:rPr lang="fr-FR" sz="3100" b="1" dirty="0" smtClean="0"/>
            </a:br>
            <a:r>
              <a:rPr lang="fr-FR" sz="2700" b="1" dirty="0" smtClean="0">
                <a:solidFill>
                  <a:srgbClr val="00623C"/>
                </a:solidFill>
              </a:rPr>
              <a:t>Renforcer les capacités de la société civile francophone </a:t>
            </a:r>
            <a:r>
              <a:rPr lang="fr-FR" sz="2700" b="1" dirty="0">
                <a:solidFill>
                  <a:srgbClr val="00623C"/>
                </a:solidFill>
              </a:rPr>
              <a:t>sur </a:t>
            </a:r>
            <a:r>
              <a:rPr lang="fr-FR" sz="4000" b="1" dirty="0" smtClean="0">
                <a:solidFill>
                  <a:srgbClr val="00623C"/>
                </a:solidFill>
              </a:rPr>
              <a:t/>
            </a:r>
            <a:br>
              <a:rPr lang="fr-FR" sz="4000" b="1" dirty="0" smtClean="0">
                <a:solidFill>
                  <a:srgbClr val="00623C"/>
                </a:solidFill>
              </a:rPr>
            </a:br>
            <a:r>
              <a:rPr lang="fr-FR" sz="3600" b="1" dirty="0">
                <a:solidFill>
                  <a:srgbClr val="00623C"/>
                </a:solidFill>
              </a:rPr>
              <a:t>L</a:t>
            </a:r>
            <a:r>
              <a:rPr lang="fr-FR" sz="3600" b="1" dirty="0" smtClean="0">
                <a:solidFill>
                  <a:srgbClr val="00623C"/>
                </a:solidFill>
              </a:rPr>
              <a:t>’accès aux énergies </a:t>
            </a:r>
            <a:r>
              <a:rPr lang="fr-FR" sz="3600" b="1" dirty="0">
                <a:solidFill>
                  <a:srgbClr val="00623C"/>
                </a:solidFill>
              </a:rPr>
              <a:t>renouvelables et l’efficacité énergétique </a:t>
            </a:r>
            <a:r>
              <a:rPr lang="fr-FR" sz="3600" b="1" dirty="0" smtClean="0">
                <a:solidFill>
                  <a:srgbClr val="00623C"/>
                </a:solidFill>
              </a:rPr>
              <a:t>contre la pauvreté et les changements climatiques</a:t>
            </a:r>
            <a:br>
              <a:rPr lang="fr-FR" sz="3600" b="1" dirty="0" smtClean="0">
                <a:solidFill>
                  <a:srgbClr val="00623C"/>
                </a:solidFill>
              </a:rPr>
            </a:br>
            <a:r>
              <a:rPr lang="fr-FR" sz="3600" b="1" dirty="0" smtClean="0">
                <a:solidFill>
                  <a:srgbClr val="00623C"/>
                </a:solidFill>
              </a:rPr>
              <a:t> en Afrique</a:t>
            </a:r>
            <a:r>
              <a:rPr lang="fr-FR" sz="3600" b="1" dirty="0">
                <a:solidFill>
                  <a:srgbClr val="00623C"/>
                </a:solidFill>
              </a:rPr>
              <a:t/>
            </a:r>
            <a:br>
              <a:rPr lang="fr-FR" sz="3600" b="1" dirty="0">
                <a:solidFill>
                  <a:srgbClr val="00623C"/>
                </a:solidFill>
              </a:rPr>
            </a:br>
            <a:r>
              <a:rPr lang="fr-FR" sz="3600" b="1" dirty="0" smtClean="0">
                <a:solidFill>
                  <a:srgbClr val="00623C"/>
                </a:solidFill>
              </a:rPr>
              <a:t/>
            </a:r>
            <a:br>
              <a:rPr lang="fr-FR" sz="3600" b="1" dirty="0" smtClean="0">
                <a:solidFill>
                  <a:srgbClr val="00623C"/>
                </a:solidFill>
              </a:rPr>
            </a:br>
            <a:r>
              <a:rPr lang="fr-FR" sz="2700" b="1" i="1" dirty="0" smtClean="0">
                <a:solidFill>
                  <a:srgbClr val="00623C"/>
                </a:solidFill>
              </a:rPr>
              <a:t>du 28 avril au 1</a:t>
            </a:r>
            <a:r>
              <a:rPr lang="fr-FR" sz="2700" b="1" i="1" baseline="30000" dirty="0" smtClean="0">
                <a:solidFill>
                  <a:srgbClr val="00623C"/>
                </a:solidFill>
              </a:rPr>
              <a:t>er</a:t>
            </a:r>
            <a:r>
              <a:rPr lang="fr-FR" sz="2700" b="1" i="1" dirty="0" smtClean="0">
                <a:solidFill>
                  <a:srgbClr val="00623C"/>
                </a:solidFill>
              </a:rPr>
              <a:t> mai 2014 au </a:t>
            </a:r>
            <a:r>
              <a:rPr lang="fr-FR" sz="2700" b="1" i="1" dirty="0" err="1" smtClean="0">
                <a:solidFill>
                  <a:srgbClr val="00623C"/>
                </a:solidFill>
              </a:rPr>
              <a:t>Ghis</a:t>
            </a:r>
            <a:r>
              <a:rPr lang="fr-FR" sz="2700" b="1" i="1" dirty="0" smtClean="0">
                <a:solidFill>
                  <a:srgbClr val="00623C"/>
                </a:solidFill>
              </a:rPr>
              <a:t> Palace </a:t>
            </a:r>
            <a:r>
              <a:rPr lang="fr-FR" sz="2700" b="1" i="1" dirty="0" err="1" smtClean="0">
                <a:solidFill>
                  <a:srgbClr val="00623C"/>
                </a:solidFill>
              </a:rPr>
              <a:t>Hotel</a:t>
            </a:r>
            <a:r>
              <a:rPr lang="fr-FR" sz="2700" b="1" i="1" dirty="0">
                <a:solidFill>
                  <a:srgbClr val="00623C"/>
                </a:solidFill>
              </a:rPr>
              <a:t> </a:t>
            </a:r>
            <a:r>
              <a:rPr lang="fr-FR" sz="2700" b="1" i="1" dirty="0" smtClean="0">
                <a:solidFill>
                  <a:srgbClr val="00623C"/>
                </a:solidFill>
              </a:rPr>
              <a:t>à Lomé</a:t>
            </a:r>
            <a:endParaRPr lang="fr-FR" sz="2700" i="1" dirty="0">
              <a:solidFill>
                <a:srgbClr val="00623C"/>
              </a:solidFill>
            </a:endParaRPr>
          </a:p>
        </p:txBody>
      </p:sp>
      <p:pic>
        <p:nvPicPr>
          <p:cNvPr id="5" name="Image 4" descr="INFORSE globe logo"/>
          <p:cNvPicPr/>
          <p:nvPr/>
        </p:nvPicPr>
        <p:blipFill>
          <a:blip r:embed="rId2"/>
          <a:srcRect/>
          <a:stretch>
            <a:fillRect/>
          </a:stretch>
        </p:blipFill>
        <p:spPr bwMode="auto">
          <a:xfrm>
            <a:off x="6733439" y="354978"/>
            <a:ext cx="1882775" cy="641713"/>
          </a:xfrm>
          <a:prstGeom prst="rect">
            <a:avLst/>
          </a:prstGeom>
          <a:noFill/>
          <a:ln w="9525">
            <a:noFill/>
            <a:miter lim="800000"/>
            <a:headEnd/>
            <a:tailEnd/>
          </a:ln>
        </p:spPr>
      </p:pic>
      <p:pic>
        <p:nvPicPr>
          <p:cNvPr id="9" name="Image 8" descr="logo_IFD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3855" y="5683068"/>
            <a:ext cx="1752494" cy="1040370"/>
          </a:xfrm>
          <a:prstGeom prst="rect">
            <a:avLst/>
          </a:prstGeom>
        </p:spPr>
      </p:pic>
      <p:pic>
        <p:nvPicPr>
          <p:cNvPr id="10" name="Image 9" descr="logo MAVA.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9901" y="5760347"/>
            <a:ext cx="1373954" cy="886253"/>
          </a:xfrm>
          <a:prstGeom prst="rect">
            <a:avLst/>
          </a:prstGeom>
        </p:spPr>
      </p:pic>
      <p:pic>
        <p:nvPicPr>
          <p:cNvPr id="12" name="Image 11" descr="BL3_RM_NI_4C.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05477" y="5834898"/>
            <a:ext cx="1127844" cy="733828"/>
          </a:xfrm>
          <a:prstGeom prst="rect">
            <a:avLst/>
          </a:prstGeom>
        </p:spPr>
      </p:pic>
      <p:pic>
        <p:nvPicPr>
          <p:cNvPr id="13" name="Image 12" descr="RAC_logo.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6293" y="5887801"/>
            <a:ext cx="1279935" cy="661299"/>
          </a:xfrm>
          <a:prstGeom prst="rect">
            <a:avLst/>
          </a:prstGeom>
        </p:spPr>
      </p:pic>
      <p:pic>
        <p:nvPicPr>
          <p:cNvPr id="14" name="Image 13" descr="Logo RC&amp;D.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6293" y="126982"/>
            <a:ext cx="2178139" cy="1376945"/>
          </a:xfrm>
          <a:prstGeom prst="rect">
            <a:avLst/>
          </a:prstGeom>
        </p:spPr>
      </p:pic>
      <p:pic>
        <p:nvPicPr>
          <p:cNvPr id="15" name="Image 14" descr="logo-enda-jpg.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88402" y="5760347"/>
            <a:ext cx="706030" cy="886253"/>
          </a:xfrm>
          <a:prstGeom prst="rect">
            <a:avLst/>
          </a:prstGeom>
        </p:spPr>
      </p:pic>
      <p:pic>
        <p:nvPicPr>
          <p:cNvPr id="4" name="Image 3" descr="GW-Logo HOHE AUFLÖSUNG RGB-1800x666.jp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732943" y="5975003"/>
            <a:ext cx="1551616" cy="574098"/>
          </a:xfrm>
          <a:prstGeom prst="rect">
            <a:avLst/>
          </a:prstGeom>
        </p:spPr>
      </p:pic>
      <p:pic>
        <p:nvPicPr>
          <p:cNvPr id="6" name="Image 5" descr="AFHON.jp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92432" y="126982"/>
            <a:ext cx="1784253" cy="1244533"/>
          </a:xfrm>
          <a:prstGeom prst="rect">
            <a:avLst/>
          </a:prstGeom>
        </p:spPr>
      </p:pic>
    </p:spTree>
    <p:extLst>
      <p:ext uri="{BB962C8B-B14F-4D97-AF65-F5344CB8AC3E}">
        <p14:creationId xmlns:p14="http://schemas.microsoft.com/office/powerpoint/2010/main" val="405299428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TotalTime>
  <Words>0</Words>
  <Application>Microsoft Macintosh PowerPoint</Application>
  <PresentationFormat>Présentation à l'écran (4:3)</PresentationFormat>
  <Paragraphs>1</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 Renforcer les capacités de la société civile francophone sur  L’accès aux énergies renouvelables et l’efficacité énergétique contre la pauvreté et les changements climatiques  en Afrique  du 28 avril au 1er mai 2014 au Ghis Palace Hotel à Lomé</vt:lpstr>
    </vt:vector>
  </TitlesOfParts>
  <Company>Réseau Action Climat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Renforcer les capacités des associations francophones  sur les énergies renouvelables et l’efficacité énergétique contre la pauvreté et le changement climatique</dc:title>
  <dc:creator>Alix Mazounie</dc:creator>
  <cp:lastModifiedBy>Alix Mazounie</cp:lastModifiedBy>
  <cp:revision>34</cp:revision>
  <dcterms:created xsi:type="dcterms:W3CDTF">2014-04-16T14:20:27Z</dcterms:created>
  <dcterms:modified xsi:type="dcterms:W3CDTF">2014-04-22T10:56:34Z</dcterms:modified>
</cp:coreProperties>
</file>